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753600" cy="7315200"/>
  <p:notesSz cx="6858000" cy="9144000"/>
  <p:embeddedFontLst>
    <p:embeddedFont>
      <p:font typeface="Arial Black" panose="020B0A04020102020204" pitchFamily="34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60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FA37F-94FD-630D-9B87-4A4DC52D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143F3E-66D1-1A6A-FACD-0FE9236A6754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E9D60E3-E822-9ECD-F7BA-1EEE02DF33B3}"/>
              </a:ext>
            </a:extLst>
          </p:cNvPr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3E1CD53F-E74F-BE09-CBAE-301C52D49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7839" y="99430"/>
            <a:ext cx="1948410" cy="767186"/>
          </a:xfrm>
          <a:custGeom>
            <a:avLst/>
            <a:gdLst/>
            <a:ahLst/>
            <a:cxnLst/>
            <a:rect l="l" t="t" r="r" b="b"/>
            <a:pathLst>
              <a:path w="1948410" h="767186">
                <a:moveTo>
                  <a:pt x="0" y="0"/>
                </a:moveTo>
                <a:lnTo>
                  <a:pt x="1948409" y="0"/>
                </a:lnTo>
                <a:lnTo>
                  <a:pt x="1948409" y="767187"/>
                </a:lnTo>
                <a:lnTo>
                  <a:pt x="0" y="767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D9C9F-89AE-D64C-9A8A-F436EE5E0E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53" r="17362"/>
          <a:stretch>
            <a:fillRect/>
          </a:stretch>
        </p:blipFill>
        <p:spPr>
          <a:xfrm>
            <a:off x="6705600" y="0"/>
            <a:ext cx="3048000" cy="2100300"/>
          </a:xfrm>
          <a:prstGeom prst="rect">
            <a:avLst/>
          </a:prstGeom>
        </p:spPr>
      </p:pic>
      <p:sp>
        <p:nvSpPr>
          <p:cNvPr id="8" name="Google Shape;96;p2">
            <a:extLst>
              <a:ext uri="{FF2B5EF4-FFF2-40B4-BE49-F238E27FC236}">
                <a16:creationId xmlns:a16="http://schemas.microsoft.com/office/drawing/2014/main" id="{2A75B65F-53A4-9E50-1536-661CE5DBB2A1}"/>
              </a:ext>
            </a:extLst>
          </p:cNvPr>
          <p:cNvSpPr/>
          <p:nvPr/>
        </p:nvSpPr>
        <p:spPr>
          <a:xfrm>
            <a:off x="181143" y="2067998"/>
            <a:ext cx="1841801" cy="1981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77"/>
              <a:buFont typeface="Arial"/>
              <a:buNone/>
            </a:pPr>
            <a:endParaRPr sz="197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</a:pPr>
            <a:endParaRPr sz="141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</a:pPr>
            <a:endParaRPr sz="141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Arial"/>
              <a:buNone/>
            </a:pPr>
            <a:r>
              <a:rPr lang="en-US" sz="1412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of the affiliated institution/university</a:t>
            </a:r>
            <a:endParaRPr dirty="0"/>
          </a:p>
        </p:txBody>
      </p:sp>
      <p:sp>
        <p:nvSpPr>
          <p:cNvPr id="9" name="Google Shape;99;p2">
            <a:extLst>
              <a:ext uri="{FF2B5EF4-FFF2-40B4-BE49-F238E27FC236}">
                <a16:creationId xmlns:a16="http://schemas.microsoft.com/office/drawing/2014/main" id="{24282133-A179-1BE8-5852-A17CAA55C047}"/>
              </a:ext>
            </a:extLst>
          </p:cNvPr>
          <p:cNvSpPr/>
          <p:nvPr/>
        </p:nvSpPr>
        <p:spPr>
          <a:xfrm>
            <a:off x="7681244" y="1954887"/>
            <a:ext cx="1874458" cy="22074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77"/>
              <a:buFont typeface="Arial"/>
              <a:buNone/>
            </a:pPr>
            <a:endParaRPr sz="197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</a:pPr>
            <a:endParaRPr sz="141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</a:pPr>
            <a:endParaRPr sz="141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Arial"/>
              <a:buNone/>
            </a:pPr>
            <a:r>
              <a:rPr lang="en-US" sz="1412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author’s color photograph (passport style)</a:t>
            </a:r>
            <a:endParaRPr dirty="0"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93F67F0F-6E33-FBEC-4E82-F7A6FC3FAD7E}"/>
              </a:ext>
            </a:extLst>
          </p:cNvPr>
          <p:cNvSpPr txBox="1"/>
          <p:nvPr/>
        </p:nvSpPr>
        <p:spPr>
          <a:xfrm>
            <a:off x="-2819400" y="2629642"/>
            <a:ext cx="1517347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 ID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800" dirty="0"/>
          </a:p>
        </p:txBody>
      </p:sp>
      <p:sp>
        <p:nvSpPr>
          <p:cNvPr id="11" name="Google Shape;97;p2">
            <a:extLst>
              <a:ext uri="{FF2B5EF4-FFF2-40B4-BE49-F238E27FC236}">
                <a16:creationId xmlns:a16="http://schemas.microsoft.com/office/drawing/2014/main" id="{99EF2F9A-0A63-8FC5-25C8-A44401B61B71}"/>
              </a:ext>
            </a:extLst>
          </p:cNvPr>
          <p:cNvSpPr txBox="1"/>
          <p:nvPr/>
        </p:nvSpPr>
        <p:spPr>
          <a:xfrm>
            <a:off x="800525" y="4588530"/>
            <a:ext cx="81525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 and affiliations of all authors (each author to be marked with superscript Arabic number (such as 1, 2) with their corresponding institute affiliation and their addresses.</a:t>
            </a:r>
            <a:endParaRPr sz="1400" b="1" i="0" u="none" strike="noStrike" cap="none" dirty="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D865-5F9E-D715-B734-322EB362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53F60EC-08B8-55B4-D7CE-17B760D97548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C5A7049-63C7-D222-62EC-D2ACAE4DB86A}"/>
              </a:ext>
            </a:extLst>
          </p:cNvPr>
          <p:cNvSpPr/>
          <p:nvPr/>
        </p:nvSpPr>
        <p:spPr>
          <a:xfrm>
            <a:off x="127839" y="99430"/>
            <a:ext cx="1948410" cy="767186"/>
          </a:xfrm>
          <a:custGeom>
            <a:avLst/>
            <a:gdLst/>
            <a:ahLst/>
            <a:cxnLst/>
            <a:rect l="l" t="t" r="r" b="b"/>
            <a:pathLst>
              <a:path w="1948410" h="767186">
                <a:moveTo>
                  <a:pt x="0" y="0"/>
                </a:moveTo>
                <a:lnTo>
                  <a:pt x="1948409" y="0"/>
                </a:lnTo>
                <a:lnTo>
                  <a:pt x="1948409" y="767187"/>
                </a:lnTo>
                <a:lnTo>
                  <a:pt x="0" y="767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AB95C0F-CE5C-A19F-B14F-DA27DD6F6502}"/>
              </a:ext>
            </a:extLst>
          </p:cNvPr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BDFE69-9EA7-990C-C297-F5D3F5C0C2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53" r="17362"/>
          <a:stretch>
            <a:fillRect/>
          </a:stretch>
        </p:blipFill>
        <p:spPr>
          <a:xfrm>
            <a:off x="6705600" y="0"/>
            <a:ext cx="3048000" cy="2100300"/>
          </a:xfrm>
          <a:prstGeom prst="rect">
            <a:avLst/>
          </a:prstGeom>
        </p:spPr>
      </p:pic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5B66B023-C27F-3611-D1D2-14045B14A808}"/>
              </a:ext>
            </a:extLst>
          </p:cNvPr>
          <p:cNvSpPr txBox="1"/>
          <p:nvPr/>
        </p:nvSpPr>
        <p:spPr>
          <a:xfrm>
            <a:off x="-304800" y="1219200"/>
            <a:ext cx="3962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INTRODUCTION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6673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42D1-08CF-A3E6-29B6-7824BBC55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2F149E-6444-35DC-7248-60790AB0041D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B0984A9-E978-228A-B071-1521C5226B0C}"/>
              </a:ext>
            </a:extLst>
          </p:cNvPr>
          <p:cNvSpPr/>
          <p:nvPr/>
        </p:nvSpPr>
        <p:spPr>
          <a:xfrm>
            <a:off x="127839" y="99430"/>
            <a:ext cx="1948410" cy="767186"/>
          </a:xfrm>
          <a:custGeom>
            <a:avLst/>
            <a:gdLst/>
            <a:ahLst/>
            <a:cxnLst/>
            <a:rect l="l" t="t" r="r" b="b"/>
            <a:pathLst>
              <a:path w="1948410" h="767186">
                <a:moveTo>
                  <a:pt x="0" y="0"/>
                </a:moveTo>
                <a:lnTo>
                  <a:pt x="1948409" y="0"/>
                </a:lnTo>
                <a:lnTo>
                  <a:pt x="1948409" y="767187"/>
                </a:lnTo>
                <a:lnTo>
                  <a:pt x="0" y="767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4F3E516-A779-3579-EDEE-578175392701}"/>
              </a:ext>
            </a:extLst>
          </p:cNvPr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F5B20-E294-011A-D9C6-BFBBB328E8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53" r="17362"/>
          <a:stretch>
            <a:fillRect/>
          </a:stretch>
        </p:blipFill>
        <p:spPr>
          <a:xfrm>
            <a:off x="6705600" y="0"/>
            <a:ext cx="3048000" cy="2100300"/>
          </a:xfrm>
          <a:prstGeom prst="rect">
            <a:avLst/>
          </a:prstGeom>
        </p:spPr>
      </p:pic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37BD1B68-DC19-3161-D37C-120D787A0776}"/>
              </a:ext>
            </a:extLst>
          </p:cNvPr>
          <p:cNvSpPr txBox="1"/>
          <p:nvPr/>
        </p:nvSpPr>
        <p:spPr>
          <a:xfrm>
            <a:off x="-457200" y="1219200"/>
            <a:ext cx="3962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OBJECTIVES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39804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BB4A3-D25C-DE11-9DEF-04D6B1C20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BCF6E9-2BA0-29C1-13A7-D9744B0A8412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513277F-73D5-826C-570B-F46C2A03ED39}"/>
              </a:ext>
            </a:extLst>
          </p:cNvPr>
          <p:cNvSpPr/>
          <p:nvPr/>
        </p:nvSpPr>
        <p:spPr>
          <a:xfrm>
            <a:off x="127839" y="99430"/>
            <a:ext cx="1948410" cy="767186"/>
          </a:xfrm>
          <a:custGeom>
            <a:avLst/>
            <a:gdLst/>
            <a:ahLst/>
            <a:cxnLst/>
            <a:rect l="l" t="t" r="r" b="b"/>
            <a:pathLst>
              <a:path w="1948410" h="767186">
                <a:moveTo>
                  <a:pt x="0" y="0"/>
                </a:moveTo>
                <a:lnTo>
                  <a:pt x="1948409" y="0"/>
                </a:lnTo>
                <a:lnTo>
                  <a:pt x="1948409" y="767187"/>
                </a:lnTo>
                <a:lnTo>
                  <a:pt x="0" y="767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BAF3D4F-B534-2403-F9C6-3602F79A8600}"/>
              </a:ext>
            </a:extLst>
          </p:cNvPr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2D69E-DD88-AA50-5E2A-BD8D2C8710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53" r="17362"/>
          <a:stretch>
            <a:fillRect/>
          </a:stretch>
        </p:blipFill>
        <p:spPr>
          <a:xfrm>
            <a:off x="6705600" y="0"/>
            <a:ext cx="3048000" cy="2100300"/>
          </a:xfrm>
          <a:prstGeom prst="rect">
            <a:avLst/>
          </a:prstGeom>
        </p:spPr>
      </p:pic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41010228-6367-73D0-2976-B85EADE82272}"/>
              </a:ext>
            </a:extLst>
          </p:cNvPr>
          <p:cNvSpPr txBox="1"/>
          <p:nvPr/>
        </p:nvSpPr>
        <p:spPr>
          <a:xfrm>
            <a:off x="-163286" y="1219200"/>
            <a:ext cx="5029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MATERIALS &amp; METHODS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7642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20E1C-C783-46E8-2F7C-7117BDB04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C10D9-992F-C7E9-F81D-C60F637DF5B8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14EDC4D-0A6F-80F7-47E0-10BB9C18C3F8}"/>
              </a:ext>
            </a:extLst>
          </p:cNvPr>
          <p:cNvSpPr/>
          <p:nvPr/>
        </p:nvSpPr>
        <p:spPr>
          <a:xfrm>
            <a:off x="127839" y="99430"/>
            <a:ext cx="1948410" cy="767186"/>
          </a:xfrm>
          <a:custGeom>
            <a:avLst/>
            <a:gdLst/>
            <a:ahLst/>
            <a:cxnLst/>
            <a:rect l="l" t="t" r="r" b="b"/>
            <a:pathLst>
              <a:path w="1948410" h="767186">
                <a:moveTo>
                  <a:pt x="0" y="0"/>
                </a:moveTo>
                <a:lnTo>
                  <a:pt x="1948409" y="0"/>
                </a:lnTo>
                <a:lnTo>
                  <a:pt x="1948409" y="767187"/>
                </a:lnTo>
                <a:lnTo>
                  <a:pt x="0" y="767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736FD7-F890-683E-A4CC-5288A162AA33}"/>
              </a:ext>
            </a:extLst>
          </p:cNvPr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DA6E3-4D0F-1616-CCDE-6B0808CE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53" r="17362"/>
          <a:stretch>
            <a:fillRect/>
          </a:stretch>
        </p:blipFill>
        <p:spPr>
          <a:xfrm>
            <a:off x="6705600" y="0"/>
            <a:ext cx="3048000" cy="2100300"/>
          </a:xfrm>
          <a:prstGeom prst="rect">
            <a:avLst/>
          </a:prstGeom>
        </p:spPr>
      </p:pic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38D55F0C-EB66-6630-2F13-0E1EBDD7D201}"/>
              </a:ext>
            </a:extLst>
          </p:cNvPr>
          <p:cNvSpPr txBox="1"/>
          <p:nvPr/>
        </p:nvSpPr>
        <p:spPr>
          <a:xfrm>
            <a:off x="-304800" y="1219200"/>
            <a:ext cx="5334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RESULTS &amp; DISCUSSION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1319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A4D81-3488-0E8C-A4AE-D77B3D86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41D60B-D5D2-686B-5035-46CFF1DCD5C8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45294D-19EA-B6B4-2E65-BBC65D9ED0AB}"/>
              </a:ext>
            </a:extLst>
          </p:cNvPr>
          <p:cNvSpPr/>
          <p:nvPr/>
        </p:nvSpPr>
        <p:spPr>
          <a:xfrm>
            <a:off x="127839" y="99430"/>
            <a:ext cx="1948410" cy="767186"/>
          </a:xfrm>
          <a:custGeom>
            <a:avLst/>
            <a:gdLst/>
            <a:ahLst/>
            <a:cxnLst/>
            <a:rect l="l" t="t" r="r" b="b"/>
            <a:pathLst>
              <a:path w="1948410" h="767186">
                <a:moveTo>
                  <a:pt x="0" y="0"/>
                </a:moveTo>
                <a:lnTo>
                  <a:pt x="1948409" y="0"/>
                </a:lnTo>
                <a:lnTo>
                  <a:pt x="1948409" y="767187"/>
                </a:lnTo>
                <a:lnTo>
                  <a:pt x="0" y="767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BB71AD-A08F-4AEF-E2EC-EC9BEB46907D}"/>
              </a:ext>
            </a:extLst>
          </p:cNvPr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AFB3D-FE99-D61E-549E-CE0037B9DD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53" r="17362"/>
          <a:stretch>
            <a:fillRect/>
          </a:stretch>
        </p:blipFill>
        <p:spPr>
          <a:xfrm>
            <a:off x="6705600" y="0"/>
            <a:ext cx="3048000" cy="2100300"/>
          </a:xfrm>
          <a:prstGeom prst="rect">
            <a:avLst/>
          </a:prstGeom>
        </p:spPr>
      </p:pic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E6E58344-D81C-325A-D9B5-EAFFB62D6E68}"/>
              </a:ext>
            </a:extLst>
          </p:cNvPr>
          <p:cNvSpPr txBox="1"/>
          <p:nvPr/>
        </p:nvSpPr>
        <p:spPr>
          <a:xfrm>
            <a:off x="-457200" y="1219200"/>
            <a:ext cx="3962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CONCLUSION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69967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8EE6-8179-62D9-7C81-4F628BB6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C3FCD4-52C4-D7A7-2983-70FB3C6F1BF2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453DCAE-CC91-D790-817A-B9B7B76D28C7}"/>
              </a:ext>
            </a:extLst>
          </p:cNvPr>
          <p:cNvSpPr/>
          <p:nvPr/>
        </p:nvSpPr>
        <p:spPr>
          <a:xfrm>
            <a:off x="127839" y="99430"/>
            <a:ext cx="1948410" cy="767186"/>
          </a:xfrm>
          <a:custGeom>
            <a:avLst/>
            <a:gdLst/>
            <a:ahLst/>
            <a:cxnLst/>
            <a:rect l="l" t="t" r="r" b="b"/>
            <a:pathLst>
              <a:path w="1948410" h="767186">
                <a:moveTo>
                  <a:pt x="0" y="0"/>
                </a:moveTo>
                <a:lnTo>
                  <a:pt x="1948409" y="0"/>
                </a:lnTo>
                <a:lnTo>
                  <a:pt x="1948409" y="767187"/>
                </a:lnTo>
                <a:lnTo>
                  <a:pt x="0" y="767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CEAFEB7-B08A-A229-F46D-6EA89249ABDE}"/>
              </a:ext>
            </a:extLst>
          </p:cNvPr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2D3FE-2DAB-8B69-7C7B-8E9D6ED955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53" r="17362"/>
          <a:stretch>
            <a:fillRect/>
          </a:stretch>
        </p:blipFill>
        <p:spPr>
          <a:xfrm>
            <a:off x="6705600" y="0"/>
            <a:ext cx="3048000" cy="2100300"/>
          </a:xfrm>
          <a:prstGeom prst="rect">
            <a:avLst/>
          </a:prstGeom>
        </p:spPr>
      </p:pic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DD95DB06-C41D-5C0D-FD3E-43C3179C2270}"/>
              </a:ext>
            </a:extLst>
          </p:cNvPr>
          <p:cNvSpPr txBox="1"/>
          <p:nvPr/>
        </p:nvSpPr>
        <p:spPr>
          <a:xfrm>
            <a:off x="127839" y="1219200"/>
            <a:ext cx="4191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ACKNOWLEDGEMENT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94318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34597-6F84-BB3A-DB0E-A5196450E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D50F56-3B3F-0A1F-327E-6A62928EB0AA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1" r="-64253" b="-38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FB93FC8-F998-C205-694F-6668F5A1B7A4}"/>
              </a:ext>
            </a:extLst>
          </p:cNvPr>
          <p:cNvSpPr/>
          <p:nvPr/>
        </p:nvSpPr>
        <p:spPr>
          <a:xfrm>
            <a:off x="127839" y="99430"/>
            <a:ext cx="1948410" cy="767186"/>
          </a:xfrm>
          <a:custGeom>
            <a:avLst/>
            <a:gdLst/>
            <a:ahLst/>
            <a:cxnLst/>
            <a:rect l="l" t="t" r="r" b="b"/>
            <a:pathLst>
              <a:path w="1948410" h="767186">
                <a:moveTo>
                  <a:pt x="0" y="0"/>
                </a:moveTo>
                <a:lnTo>
                  <a:pt x="1948409" y="0"/>
                </a:lnTo>
                <a:lnTo>
                  <a:pt x="1948409" y="767187"/>
                </a:lnTo>
                <a:lnTo>
                  <a:pt x="0" y="767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4AA313-C0B0-2CAF-0C11-9BFCD0895ED6}"/>
              </a:ext>
            </a:extLst>
          </p:cNvPr>
          <p:cNvSpPr/>
          <p:nvPr/>
        </p:nvSpPr>
        <p:spPr>
          <a:xfrm>
            <a:off x="0" y="6672277"/>
            <a:ext cx="9753600" cy="902385"/>
          </a:xfrm>
          <a:custGeom>
            <a:avLst/>
            <a:gdLst/>
            <a:ahLst/>
            <a:cxnLst/>
            <a:rect l="l" t="t" r="r" b="b"/>
            <a:pathLst>
              <a:path w="9753600" h="902385">
                <a:moveTo>
                  <a:pt x="0" y="0"/>
                </a:moveTo>
                <a:lnTo>
                  <a:pt x="9753600" y="0"/>
                </a:lnTo>
                <a:lnTo>
                  <a:pt x="9753600" y="902384"/>
                </a:lnTo>
                <a:lnTo>
                  <a:pt x="0" y="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9DC13-4C0F-E240-8A9D-15FDEEFDA8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53" r="17362"/>
          <a:stretch>
            <a:fillRect/>
          </a:stretch>
        </p:blipFill>
        <p:spPr>
          <a:xfrm>
            <a:off x="6705600" y="0"/>
            <a:ext cx="3048000" cy="2100300"/>
          </a:xfrm>
          <a:prstGeom prst="rect">
            <a:avLst/>
          </a:prstGeom>
        </p:spPr>
      </p:pic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FA7A1966-3D8D-246C-63AB-BE916B1C1365}"/>
              </a:ext>
            </a:extLst>
          </p:cNvPr>
          <p:cNvSpPr txBox="1"/>
          <p:nvPr/>
        </p:nvSpPr>
        <p:spPr>
          <a:xfrm>
            <a:off x="-457200" y="1219200"/>
            <a:ext cx="3962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REFERENCES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22991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Zubaidah Aimi Hamid</dc:creator>
  <cp:lastModifiedBy>Mohd Ezwan bin Selamat</cp:lastModifiedBy>
  <cp:revision>5</cp:revision>
  <dcterms:created xsi:type="dcterms:W3CDTF">2006-08-16T00:00:00Z</dcterms:created>
  <dcterms:modified xsi:type="dcterms:W3CDTF">2025-07-13T07:19:15Z</dcterms:modified>
  <dc:identifier>DAGtBCOS4Io</dc:identifier>
</cp:coreProperties>
</file>